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C796-4B6C-419F-A725-5DA687063983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636A-D6B1-4BC4-A1B0-F1194E9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C796-4B6C-419F-A725-5DA687063983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636A-D6B1-4BC4-A1B0-F1194E9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5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C796-4B6C-419F-A725-5DA687063983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636A-D6B1-4BC4-A1B0-F1194E9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8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C796-4B6C-419F-A725-5DA687063983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636A-D6B1-4BC4-A1B0-F1194E9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2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C796-4B6C-419F-A725-5DA687063983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636A-D6B1-4BC4-A1B0-F1194E9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4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C796-4B6C-419F-A725-5DA687063983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636A-D6B1-4BC4-A1B0-F1194E9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7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C796-4B6C-419F-A725-5DA687063983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636A-D6B1-4BC4-A1B0-F1194E9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0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C796-4B6C-419F-A725-5DA687063983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636A-D6B1-4BC4-A1B0-F1194E9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0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C796-4B6C-419F-A725-5DA687063983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636A-D6B1-4BC4-A1B0-F1194E9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6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C796-4B6C-419F-A725-5DA687063983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636A-D6B1-4BC4-A1B0-F1194E9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7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C796-4B6C-419F-A725-5DA687063983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636A-D6B1-4BC4-A1B0-F1194E9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8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C796-4B6C-419F-A725-5DA687063983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3636A-D6B1-4BC4-A1B0-F1194E9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0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Ebola Timeline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445" y="1371600"/>
            <a:ext cx="16002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1500" y="3236578"/>
            <a:ext cx="647700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1976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250" y="1547336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Ebola Zaire </a:t>
            </a:r>
            <a:r>
              <a:rPr lang="en-US" dirty="0" smtClean="0"/>
              <a:t>and </a:t>
            </a:r>
            <a:r>
              <a:rPr lang="en-US" i="1" dirty="0" smtClean="0"/>
              <a:t>Ebola Sudan</a:t>
            </a:r>
            <a:r>
              <a:rPr lang="en-US" dirty="0" smtClean="0"/>
              <a:t> emerge in Africa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3244529"/>
            <a:ext cx="685800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1989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3657600"/>
            <a:ext cx="1600200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Ebola Reston </a:t>
            </a:r>
            <a:r>
              <a:rPr lang="en-US" dirty="0" smtClean="0"/>
              <a:t>introduced to monkeys from the Philippines in Virginia</a:t>
            </a:r>
            <a:endParaRPr lang="en-US" i="1" dirty="0"/>
          </a:p>
        </p:txBody>
      </p:sp>
      <p:sp>
        <p:nvSpPr>
          <p:cNvPr id="12" name="Rectangle 11"/>
          <p:cNvSpPr/>
          <p:nvPr/>
        </p:nvSpPr>
        <p:spPr>
          <a:xfrm>
            <a:off x="3352800" y="3238500"/>
            <a:ext cx="6858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1994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892076"/>
            <a:ext cx="1600200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Scientist discovers </a:t>
            </a:r>
            <a:r>
              <a:rPr lang="en-US" i="1" dirty="0" smtClean="0"/>
              <a:t>Ebola Tai Forest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Gabon has small </a:t>
            </a:r>
            <a:r>
              <a:rPr lang="en-US" i="1" dirty="0" smtClean="0"/>
              <a:t>Ebola Zaire</a:t>
            </a:r>
            <a:r>
              <a:rPr lang="en-US" dirty="0" smtClean="0"/>
              <a:t> outbreak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00600" y="3236578"/>
            <a:ext cx="668482" cy="3829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1995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34741" y="3657600"/>
            <a:ext cx="1600200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Ebola Zaire</a:t>
            </a:r>
            <a:r>
              <a:rPr lang="en-US" dirty="0" smtClean="0"/>
              <a:t> outbreak in Republic of the Congo, infected 315, killed 250 (81% dead)</a:t>
            </a:r>
            <a:endParaRPr lang="en-US" i="1" dirty="0"/>
          </a:p>
        </p:txBody>
      </p:sp>
      <p:sp>
        <p:nvSpPr>
          <p:cNvPr id="16" name="Rectangle 15"/>
          <p:cNvSpPr/>
          <p:nvPr/>
        </p:nvSpPr>
        <p:spPr>
          <a:xfrm>
            <a:off x="6307282" y="3238500"/>
            <a:ext cx="668482" cy="380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03323" y="1169075"/>
            <a:ext cx="1676399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Ebola Sudan </a:t>
            </a:r>
            <a:r>
              <a:rPr lang="en-US" dirty="0" smtClean="0"/>
              <a:t>outbreak in Uganda, 425 infected, 224 killed (53% fatality rate)</a:t>
            </a:r>
            <a:endParaRPr lang="en-US" i="1" dirty="0"/>
          </a:p>
        </p:txBody>
      </p:sp>
      <p:sp>
        <p:nvSpPr>
          <p:cNvPr id="18" name="Rectangle 17"/>
          <p:cNvSpPr/>
          <p:nvPr/>
        </p:nvSpPr>
        <p:spPr>
          <a:xfrm>
            <a:off x="7772400" y="3162495"/>
            <a:ext cx="668482" cy="533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2014-now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3733800"/>
            <a:ext cx="2256560" cy="25853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Ebola Zaire </a:t>
            </a:r>
            <a:r>
              <a:rPr lang="en-US" dirty="0" smtClean="0"/>
              <a:t>outbreak in west Africa, largest and most dangerous in history; has infected 14,413 people so far and has killed 5,177 (36% fatality rate)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4517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Ebola Timeline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</dc:creator>
  <cp:lastModifiedBy>Samantha</cp:lastModifiedBy>
  <cp:revision>5</cp:revision>
  <dcterms:created xsi:type="dcterms:W3CDTF">2014-11-18T22:55:01Z</dcterms:created>
  <dcterms:modified xsi:type="dcterms:W3CDTF">2014-11-18T23:39:13Z</dcterms:modified>
</cp:coreProperties>
</file>